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7" r:id="rId3"/>
    <p:sldId id="292" r:id="rId4"/>
    <p:sldId id="294" r:id="rId5"/>
    <p:sldId id="293" r:id="rId6"/>
    <p:sldId id="297" r:id="rId7"/>
    <p:sldId id="300" r:id="rId8"/>
    <p:sldId id="296" r:id="rId9"/>
    <p:sldId id="295" r:id="rId10"/>
    <p:sldId id="298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29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19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3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65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68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0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14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6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5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2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FC81-9469-4078-AA5F-EBCF5C99C8A8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05E3F-34DB-485A-A571-14F4600C1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2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工程觀摩社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 10 /04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活動預告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11/23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工材市調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台中工程市調會－允將建設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晉基建設陳仁昌總經理－採購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發包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施工－地盤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改良灌漿技術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講座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月初基礎施工－連續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壁講座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室裝聲學研討會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46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971618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活動回顧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晉基建設－森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宗大青田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芯芸隔音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水泥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採購經理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人－工材市調組成立大會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演講－台灣奧美「如何打造動人的品牌」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資訊分享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年末活動預告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晉基建設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Mori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8" y="1513890"/>
            <a:ext cx="5825479" cy="43691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66" y="1513890"/>
            <a:ext cx="5800796" cy="43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參訪宗大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青田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1577" b="17725"/>
          <a:stretch/>
        </p:blipFill>
        <p:spPr>
          <a:xfrm>
            <a:off x="103519" y="2027208"/>
            <a:ext cx="5572664" cy="35800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65" y="1500997"/>
            <a:ext cx="6381648" cy="42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芸隔音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水泥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6120"/>
            <a:ext cx="5801784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50" y="82575"/>
            <a:ext cx="2365548" cy="4206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r="9386"/>
          <a:stretch/>
        </p:blipFill>
        <p:spPr>
          <a:xfrm>
            <a:off x="6775448" y="4338624"/>
            <a:ext cx="4270665" cy="24985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29" y="82575"/>
            <a:ext cx="2379573" cy="42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2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採購經理人－工材市調組成立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大會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32" y="1690688"/>
            <a:ext cx="2447627" cy="435133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68861"/>
            <a:ext cx="4181057" cy="31350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99" y="2138800"/>
            <a:ext cx="4131070" cy="3097604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838200" y="1825625"/>
            <a:ext cx="4447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建材行情透明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每季一次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邀請具有發包經驗的採購經理人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3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演講－台灣奧美「如何打造動人的品牌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39" y="1690688"/>
            <a:ext cx="3187351" cy="45943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4" y="1690688"/>
            <a:ext cx="6210587" cy="46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資訊分享－大直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鄰損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009" y="111358"/>
            <a:ext cx="3553222" cy="31743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09" y="3539511"/>
            <a:ext cx="3553222" cy="3174386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838200" y="1825625"/>
            <a:ext cx="4447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地質改良及連續壁施工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第三方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公正鑑定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機構鑑定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6" y="3152435"/>
            <a:ext cx="5287192" cy="2974045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62" y="1333375"/>
            <a:ext cx="2481903" cy="441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資訊分享－碳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費徵收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4351338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碳費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延至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年開徵。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建材廠商為了因應碳費，開始更新設備，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因此物料成本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勢必會再漲。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26491"/>
            <a:ext cx="5654197" cy="50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213</Words>
  <Application>Microsoft Office PowerPoint</Application>
  <PresentationFormat>寬螢幕</PresentationFormat>
  <Paragraphs>32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工程觀摩社</vt:lpstr>
      <vt:lpstr>PowerPoint 簡報</vt:lpstr>
      <vt:lpstr>晉基建設-森Mori</vt:lpstr>
      <vt:lpstr>參訪宗大建設-青田</vt:lpstr>
      <vt:lpstr>參訪-芯芸隔音水泥</vt:lpstr>
      <vt:lpstr>採購經理人－工材市調組成立大會</vt:lpstr>
      <vt:lpstr>演講－台灣奧美「如何打造動人的品牌」</vt:lpstr>
      <vt:lpstr>資訊分享－大直鄰損</vt:lpstr>
      <vt:lpstr>資訊分享－碳費徵收</vt:lpstr>
      <vt:lpstr>活動預告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工程觀摩社</dc:title>
  <dc:creator>柯Nuck</dc:creator>
  <cp:lastModifiedBy>USER</cp:lastModifiedBy>
  <cp:revision>37</cp:revision>
  <dcterms:created xsi:type="dcterms:W3CDTF">2023-08-24T23:35:17Z</dcterms:created>
  <dcterms:modified xsi:type="dcterms:W3CDTF">2023-10-04T03:21:35Z</dcterms:modified>
</cp:coreProperties>
</file>