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3" r:id="rId3"/>
    <p:sldId id="265" r:id="rId4"/>
    <p:sldId id="266" r:id="rId5"/>
    <p:sldId id="267" r:id="rId6"/>
    <p:sldId id="278" r:id="rId7"/>
    <p:sldId id="279" r:id="rId8"/>
    <p:sldId id="288" r:id="rId9"/>
    <p:sldId id="283" r:id="rId10"/>
    <p:sldId id="282" r:id="rId11"/>
    <p:sldId id="268" r:id="rId12"/>
    <p:sldId id="269" r:id="rId13"/>
    <p:sldId id="270" r:id="rId14"/>
    <p:sldId id="271" r:id="rId15"/>
    <p:sldId id="272" r:id="rId16"/>
    <p:sldId id="289" r:id="rId17"/>
    <p:sldId id="280" r:id="rId18"/>
    <p:sldId id="291" r:id="rId19"/>
    <p:sldId id="276" r:id="rId20"/>
    <p:sldId id="275" r:id="rId21"/>
    <p:sldId id="277" r:id="rId22"/>
    <p:sldId id="285" r:id="rId23"/>
    <p:sldId id="286" r:id="rId24"/>
    <p:sldId id="287" r:id="rId25"/>
    <p:sldId id="261" r:id="rId26"/>
    <p:sldId id="258" r:id="rId27"/>
    <p:sldId id="273" r:id="rId28"/>
    <p:sldId id="274" r:id="rId29"/>
    <p:sldId id="281" r:id="rId30"/>
    <p:sldId id="290" r:id="rId3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8BF6FC7-35D5-4748-ABA0-5EB7A6C1BFF3}">
          <p14:sldIdLst>
            <p14:sldId id="256"/>
            <p14:sldId id="263"/>
            <p14:sldId id="265"/>
            <p14:sldId id="266"/>
            <p14:sldId id="267"/>
            <p14:sldId id="278"/>
            <p14:sldId id="279"/>
            <p14:sldId id="288"/>
            <p14:sldId id="283"/>
            <p14:sldId id="282"/>
            <p14:sldId id="268"/>
            <p14:sldId id="269"/>
            <p14:sldId id="270"/>
            <p14:sldId id="271"/>
            <p14:sldId id="272"/>
            <p14:sldId id="289"/>
            <p14:sldId id="280"/>
            <p14:sldId id="291"/>
            <p14:sldId id="276"/>
            <p14:sldId id="275"/>
            <p14:sldId id="277"/>
            <p14:sldId id="285"/>
            <p14:sldId id="286"/>
            <p14:sldId id="287"/>
            <p14:sldId id="261"/>
            <p14:sldId id="258"/>
            <p14:sldId id="273"/>
            <p14:sldId id="274"/>
            <p14:sldId id="281"/>
            <p14:sldId id="290"/>
          </p14:sldIdLst>
        </p14:section>
        <p14:section name="未命名的章節" id="{918B93C6-69D4-47D5-8A0F-19C9CA19AC0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4650" y="-1422"/>
      </p:cViewPr>
      <p:guideLst>
        <p:guide orient="horz" pos="2133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46685D4-65EC-4AB3-84C1-72177658EEC8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648942B-547B-4A6D-A077-D077F666A11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576064" cy="4320480"/>
          </a:xfrm>
        </p:spPr>
        <p:txBody>
          <a:bodyPr/>
          <a:lstStyle/>
          <a:p>
            <a:r>
              <a:rPr lang="zh-TW" altLang="en-US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台南建築經營協會</a:t>
            </a:r>
            <a:r>
              <a:rPr lang="zh-TW" altLang="en-US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攝</a:t>
            </a:r>
            <a:endParaRPr lang="en-US" altLang="zh-TW" dirty="0" smtClean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  <a:p>
            <a:r>
              <a:rPr lang="zh-TW" altLang="en-US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影社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5" y="485775"/>
            <a:ext cx="7849235" cy="58864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54305" y="4869160"/>
            <a:ext cx="430887" cy="15121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6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社長 陳祐帆</a:t>
            </a:r>
            <a:endParaRPr lang="zh-TW" altLang="en-US" sz="16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後製修圖軟體教學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3" name="群組 2"/>
          <p:cNvGrpSpPr>
            <a:grpSpLocks noChangeAspect="1"/>
          </p:cNvGrpSpPr>
          <p:nvPr/>
        </p:nvGrpSpPr>
        <p:grpSpPr>
          <a:xfrm>
            <a:off x="736600" y="1078230"/>
            <a:ext cx="7995370" cy="4500000"/>
            <a:chOff x="1233" y="2238"/>
            <a:chExt cx="12089" cy="680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" y="2238"/>
              <a:ext cx="6045" cy="3402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" y="5640"/>
              <a:ext cx="6045" cy="340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" y="5640"/>
              <a:ext cx="6045" cy="3402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" y="2238"/>
              <a:ext cx="6045" cy="34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空間攝影技巧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85860" y="4282656"/>
            <a:ext cx="400110" cy="1152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講師 范崇豪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5" y="681990"/>
            <a:ext cx="3809365" cy="54940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70" y="335915"/>
            <a:ext cx="4086860" cy="306514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90" y="3401189"/>
            <a:ext cx="4086761" cy="3065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建案拍攝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85860" y="4282656"/>
            <a:ext cx="400110" cy="1152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普羅旺斯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20" y="517525"/>
            <a:ext cx="3959225" cy="29686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60" y="2719070"/>
            <a:ext cx="2035810" cy="146240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" y="519430"/>
            <a:ext cx="3949065" cy="295148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" y="3470910"/>
            <a:ext cx="3949065" cy="297751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20" y="3479800"/>
            <a:ext cx="3959225" cy="296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旅行攝影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285860" y="4282656"/>
            <a:ext cx="400110" cy="1152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主講 阿春爸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85" y="563245"/>
            <a:ext cx="3870960" cy="55835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63514"/>
            <a:ext cx="4001915" cy="30007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80" y="3564273"/>
            <a:ext cx="3995936" cy="2583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專業人像攝影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85860" y="4282656"/>
            <a:ext cx="400110" cy="1152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主講 邱錫訓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505" y="1457960"/>
            <a:ext cx="5257165" cy="39427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3445" y="3435985"/>
            <a:ext cx="4008755" cy="30067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45" y="429260"/>
            <a:ext cx="4008755" cy="300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手機人像攝影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85860" y="4282656"/>
            <a:ext cx="400110" cy="1152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主講 王小路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35" y="445770"/>
            <a:ext cx="3976370" cy="298259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602615"/>
            <a:ext cx="3766820" cy="565277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3428365"/>
            <a:ext cx="3977005" cy="298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59046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建築園冶獎比賽評審拍攝支援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2874"/>
            <a:ext cx="3458586" cy="25925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91676"/>
            <a:ext cx="3670068" cy="244827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356159"/>
            <a:ext cx="3008525" cy="222496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53809"/>
            <a:ext cx="2952492" cy="183786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8" y="4335656"/>
            <a:ext cx="1195563" cy="15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63367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2400" b="1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2023</a:t>
            </a:r>
            <a:r>
              <a:rPr lang="zh-TW" altLang="en-US" sz="2400" b="1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北中南高攝影社大會師暨攝影大賽 </a:t>
            </a:r>
            <a:endParaRPr lang="zh-TW" altLang="en-US" sz="2400" b="1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0521"/>
            <a:ext cx="5360158" cy="6699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5472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2400" b="1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2023</a:t>
            </a:r>
            <a:r>
              <a:rPr lang="zh-TW" altLang="en-US" sz="2400" b="1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北中南高大會師暨攝影大賽</a:t>
            </a:r>
            <a:endParaRPr lang="zh-TW" altLang="en-US" sz="2400" b="1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44" y="372269"/>
            <a:ext cx="4507244" cy="58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北中南高大會師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8" name="群組 7"/>
          <p:cNvGrpSpPr>
            <a:grpSpLocks noChangeAspect="1"/>
          </p:cNvGrpSpPr>
          <p:nvPr/>
        </p:nvGrpSpPr>
        <p:grpSpPr>
          <a:xfrm>
            <a:off x="1468755" y="453390"/>
            <a:ext cx="6442979" cy="5760000"/>
            <a:chOff x="2002" y="254"/>
            <a:chExt cx="11160" cy="997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" y="254"/>
              <a:ext cx="4310" cy="5896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" y="6150"/>
              <a:ext cx="4754" cy="4081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" y="294"/>
              <a:ext cx="6850" cy="513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" y="5429"/>
              <a:ext cx="6406" cy="4802"/>
            </a:xfrm>
            <a:prstGeom prst="rect">
              <a:avLst/>
            </a:prstGeom>
          </p:spPr>
        </p:pic>
      </p:grpSp>
      <p:sp>
        <p:nvSpPr>
          <p:cNvPr id="6" name="文字方塊 5"/>
          <p:cNvSpPr txBox="1"/>
          <p:nvPr/>
        </p:nvSpPr>
        <p:spPr>
          <a:xfrm>
            <a:off x="456511" y="5157192"/>
            <a:ext cx="461665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台北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90" y="165735"/>
            <a:ext cx="2116455" cy="331660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成立至今九年    歷任社長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92" y="2136869"/>
            <a:ext cx="2172373" cy="342371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20" y="3482340"/>
            <a:ext cx="2186940" cy="312610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2" y="165423"/>
            <a:ext cx="4300354" cy="6442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北中南高大會師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332230" y="359410"/>
            <a:ext cx="6911975" cy="6056630"/>
            <a:chOff x="2324" y="679"/>
            <a:chExt cx="10885" cy="953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" y="679"/>
              <a:ext cx="5469" cy="410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" y="679"/>
              <a:ext cx="5470" cy="410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" y="4775"/>
              <a:ext cx="10885" cy="5442"/>
            </a:xfrm>
            <a:prstGeom prst="rect">
              <a:avLst/>
            </a:prstGeom>
          </p:spPr>
        </p:pic>
      </p:grpSp>
      <p:sp>
        <p:nvSpPr>
          <p:cNvPr id="11" name="文字方塊 10"/>
          <p:cNvSpPr txBox="1"/>
          <p:nvPr/>
        </p:nvSpPr>
        <p:spPr>
          <a:xfrm>
            <a:off x="456511" y="4760236"/>
            <a:ext cx="461665" cy="10450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高雄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北中南高大會師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1" y="5157192"/>
            <a:ext cx="461665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台南</a:t>
            </a:r>
            <a:endParaRPr lang="zh-TW" altLang="en-US" dirty="0"/>
          </a:p>
        </p:txBody>
      </p:sp>
      <p:grpSp>
        <p:nvGrpSpPr>
          <p:cNvPr id="2" name="群組 1"/>
          <p:cNvGrpSpPr>
            <a:grpSpLocks noChangeAspect="1"/>
          </p:cNvGrpSpPr>
          <p:nvPr/>
        </p:nvGrpSpPr>
        <p:grpSpPr>
          <a:xfrm>
            <a:off x="1278890" y="601980"/>
            <a:ext cx="7253077" cy="5760000"/>
            <a:chOff x="2353" y="367"/>
            <a:chExt cx="12375" cy="982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" y="6307"/>
              <a:ext cx="11202" cy="388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" y="367"/>
              <a:ext cx="4457" cy="5940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" y="367"/>
              <a:ext cx="7918" cy="59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旅遊外拍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1804"/>
            <a:ext cx="5796136" cy="32596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89040"/>
            <a:ext cx="4427984" cy="29538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82591"/>
            <a:ext cx="3490500" cy="23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旅遊外拍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5148064" cy="28986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64" y="796693"/>
            <a:ext cx="2902054" cy="515719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3" y="3375289"/>
            <a:ext cx="5125998" cy="28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旅遊外拍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89" y="382588"/>
            <a:ext cx="3799626" cy="56958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78" y="352697"/>
            <a:ext cx="3223853" cy="57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旅遊外拍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0" y="424763"/>
            <a:ext cx="4276114" cy="288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0" y="3304764"/>
            <a:ext cx="4142470" cy="285943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23" y="404664"/>
            <a:ext cx="4044721" cy="288524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05" y="3304763"/>
            <a:ext cx="4191339" cy="285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香港旅遊外拍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82955" y="681990"/>
            <a:ext cx="7842250" cy="5222875"/>
            <a:chOff x="1155" y="637"/>
            <a:chExt cx="11918" cy="793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" y="4606"/>
              <a:ext cx="5309" cy="3969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" y="637"/>
              <a:ext cx="5951" cy="3969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6" y="637"/>
              <a:ext cx="5967" cy="396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" y="4606"/>
              <a:ext cx="6608" cy="39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尾牙活動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24865" y="815340"/>
            <a:ext cx="7483475" cy="5039995"/>
            <a:chOff x="1299" y="637"/>
            <a:chExt cx="11785" cy="793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" y="637"/>
              <a:ext cx="6492" cy="3969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" y="637"/>
              <a:ext cx="5293" cy="396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" y="4606"/>
              <a:ext cx="6492" cy="3969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" y="4606"/>
              <a:ext cx="5288" cy="39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年度大會攝影支援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84555" y="404495"/>
            <a:ext cx="7515225" cy="6057900"/>
            <a:chOff x="1167" y="637"/>
            <a:chExt cx="11835" cy="954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" y="637"/>
              <a:ext cx="6805" cy="510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" y="5739"/>
              <a:ext cx="5917" cy="4437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" y="637"/>
              <a:ext cx="3825" cy="5103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" y="5739"/>
              <a:ext cx="5918" cy="44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4824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攝影成果展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243330" y="476166"/>
            <a:ext cx="6751955" cy="5759534"/>
            <a:chOff x="1155" y="637"/>
            <a:chExt cx="10633" cy="907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" y="637"/>
              <a:ext cx="6811" cy="510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" y="5738"/>
              <a:ext cx="5297" cy="396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" y="5738"/>
              <a:ext cx="5336" cy="3969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" y="637"/>
              <a:ext cx="3822" cy="51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12" y="4459791"/>
            <a:ext cx="1884829" cy="196640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上百場的專題課程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98" y="404664"/>
            <a:ext cx="2012286" cy="26815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2" y="404637"/>
            <a:ext cx="1949628" cy="281181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5" y="4590415"/>
            <a:ext cx="2598420" cy="183578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2" y="3257848"/>
            <a:ext cx="2196844" cy="31683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90" y="404495"/>
            <a:ext cx="2033905" cy="293433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07" y="404714"/>
            <a:ext cx="1976717" cy="285293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65" y="2473960"/>
            <a:ext cx="1466850" cy="211645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25" y="2331717"/>
            <a:ext cx="1604034" cy="21396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91" y="3085937"/>
            <a:ext cx="2127475" cy="150405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40" y="3239135"/>
            <a:ext cx="2391410" cy="3187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56166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2400" b="1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2023</a:t>
            </a:r>
            <a:r>
              <a:rPr lang="zh-TW" altLang="en-US" sz="2400" b="1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北中南高攝影社大會師  在台南</a:t>
            </a:r>
            <a:endParaRPr lang="zh-TW" altLang="en-US" sz="2400" b="1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91680" y="21163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台南建經攝影社歡迎您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0" y="210185"/>
            <a:ext cx="3034030" cy="455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85" y="2296795"/>
            <a:ext cx="3820795" cy="206756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79512" y="404663"/>
            <a:ext cx="553998" cy="39596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餐桌上的攝影  精彩課程回顧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85" y="404495"/>
            <a:ext cx="3820160" cy="21844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287233" y="4797152"/>
            <a:ext cx="400110" cy="1872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講師 關毓輝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1" y="404587"/>
            <a:ext cx="3996952" cy="3133762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30" y="3538220"/>
            <a:ext cx="2131695" cy="284099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25" y="3538220"/>
            <a:ext cx="2057400" cy="284099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5" y="3538220"/>
            <a:ext cx="2122805" cy="284035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30" y="3538220"/>
            <a:ext cx="1504950" cy="28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46085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餐桌擺盤拍照技巧  精彩課程回顧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20" y="404495"/>
            <a:ext cx="1905000" cy="3384000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319446" y="5122351"/>
            <a:ext cx="400110" cy="1152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講師 林太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5" y="404495"/>
            <a:ext cx="2539425" cy="3384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9" y="3792133"/>
            <a:ext cx="3483443" cy="2646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90" y="404495"/>
            <a:ext cx="2537460" cy="3384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25" y="3792133"/>
            <a:ext cx="3526011" cy="264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人像外拍   精彩課程回顧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87233" y="4221088"/>
            <a:ext cx="400110" cy="1872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講師  戴群芳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0" y="404495"/>
            <a:ext cx="2240082" cy="298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05" y="3392805"/>
            <a:ext cx="2239426" cy="298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0" y="3392805"/>
            <a:ext cx="2239790" cy="298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05" y="404495"/>
            <a:ext cx="2239617" cy="298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131695"/>
            <a:ext cx="3423285" cy="259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人像棚拍   精彩課程回顧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87233" y="4221088"/>
            <a:ext cx="400110" cy="1872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講師 李芳銘</a:t>
            </a:r>
            <a:endParaRPr lang="zh-TW" altLang="en-US" sz="1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3" y="287397"/>
            <a:ext cx="2951456" cy="393305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13" y="3121536"/>
            <a:ext cx="2465128" cy="32849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" y="4218940"/>
            <a:ext cx="2461895" cy="21875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13" y="287397"/>
            <a:ext cx="3777335" cy="28345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3121660"/>
            <a:ext cx="2465070" cy="328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外拍花絮   堅持攝影魂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71" y="548681"/>
            <a:ext cx="1507552" cy="28835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23" y="548680"/>
            <a:ext cx="4267356" cy="28503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58503"/>
            <a:ext cx="4401429" cy="292282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1" y="548681"/>
            <a:ext cx="1886660" cy="284776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9" y="3458503"/>
            <a:ext cx="4194933" cy="29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9512" y="404664"/>
            <a:ext cx="553998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外拍花絮  堅持攝影魂</a:t>
            </a:r>
            <a:endParaRPr lang="zh-TW" altLang="en-US" sz="2400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76935" y="711200"/>
            <a:ext cx="7741920" cy="5400040"/>
            <a:chOff x="1155" y="967"/>
            <a:chExt cx="12192" cy="850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" y="967"/>
              <a:ext cx="6370" cy="4252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" y="5219"/>
              <a:ext cx="6370" cy="4252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" y="967"/>
              <a:ext cx="5823" cy="4252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" y="5219"/>
              <a:ext cx="5823" cy="42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171</TotalTime>
  <Words>197</Words>
  <Application>Microsoft Office PowerPoint</Application>
  <PresentationFormat>如螢幕大小 (4:3)</PresentationFormat>
  <Paragraphs>45</Paragraphs>
  <Slides>30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高階主管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71</cp:revision>
  <dcterms:created xsi:type="dcterms:W3CDTF">2023-10-02T08:36:00Z</dcterms:created>
  <dcterms:modified xsi:type="dcterms:W3CDTF">2023-10-03T09:42:47Z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1028-10.8.0.6003</vt:lpwstr>
  </property>
</Properties>
</file>